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633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44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18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32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45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790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12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0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16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75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90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55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48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78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62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0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0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5B5141-253C-8B4C-A7AD-2DE9A5D588C8}" type="datetimeFigureOut">
              <a:rPr lang="es-ES" smtClean="0"/>
              <a:t>8/9/22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4E540D-AB64-9D40-A12E-44D6A363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16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3B105-F5B4-B833-976A-E6CB55285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future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europe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404E77-853B-D045-2D4E-9D4AB2394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Rafael Vélez Núñez</a:t>
            </a:r>
          </a:p>
          <a:p>
            <a:r>
              <a:rPr lang="es-ES" dirty="0"/>
              <a:t>Universidad de </a:t>
            </a:r>
            <a:r>
              <a:rPr lang="es-ES" dirty="0" err="1"/>
              <a:t>cádiz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312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AAE2BD-D23C-8A09-CA50-0298A24C4604}"/>
              </a:ext>
            </a:extLst>
          </p:cNvPr>
          <p:cNvSpPr txBox="1"/>
          <p:nvPr/>
        </p:nvSpPr>
        <p:spPr>
          <a:xfrm>
            <a:off x="585627" y="654896"/>
            <a:ext cx="1048991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/>
              <a:t>"</a:t>
            </a:r>
            <a:r>
              <a:rPr lang="es-ES" sz="3600" dirty="0" err="1"/>
              <a:t>World</a:t>
            </a:r>
            <a:r>
              <a:rPr lang="es-ES" sz="3600" dirty="0"/>
              <a:t> </a:t>
            </a:r>
            <a:r>
              <a:rPr lang="es-ES" sz="3600" dirty="0" err="1"/>
              <a:t>peace</a:t>
            </a:r>
            <a:r>
              <a:rPr lang="es-ES" sz="3600" dirty="0"/>
              <a:t> </a:t>
            </a:r>
            <a:r>
              <a:rPr lang="es-ES" sz="3600" dirty="0" err="1"/>
              <a:t>cannot</a:t>
            </a:r>
            <a:r>
              <a:rPr lang="es-ES" sz="3600" dirty="0"/>
              <a:t> be </a:t>
            </a:r>
            <a:r>
              <a:rPr lang="es-ES" sz="3600" dirty="0" err="1"/>
              <a:t>safeguarded</a:t>
            </a:r>
            <a:r>
              <a:rPr lang="es-ES" sz="3600" dirty="0"/>
              <a:t> </a:t>
            </a:r>
            <a:r>
              <a:rPr lang="es-ES" sz="3600" dirty="0" err="1"/>
              <a:t>without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making</a:t>
            </a:r>
            <a:r>
              <a:rPr lang="es-ES" sz="3600" dirty="0"/>
              <a:t> </a:t>
            </a:r>
            <a:r>
              <a:rPr lang="es-ES" sz="3600" dirty="0" err="1"/>
              <a:t>of</a:t>
            </a:r>
            <a:r>
              <a:rPr lang="es-ES" sz="3600" dirty="0"/>
              <a:t> creative </a:t>
            </a:r>
            <a:r>
              <a:rPr lang="es-ES" sz="3600" dirty="0" err="1"/>
              <a:t>efforts</a:t>
            </a:r>
            <a:r>
              <a:rPr lang="es-ES" sz="3600" dirty="0"/>
              <a:t> </a:t>
            </a:r>
            <a:r>
              <a:rPr lang="es-ES" sz="3600" dirty="0" err="1"/>
              <a:t>proportionate</a:t>
            </a:r>
            <a:r>
              <a:rPr lang="es-ES" sz="3600" dirty="0"/>
              <a:t> </a:t>
            </a:r>
            <a:r>
              <a:rPr lang="es-ES" sz="3600" dirty="0" err="1"/>
              <a:t>to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dangers</a:t>
            </a:r>
            <a:r>
              <a:rPr lang="es-ES" sz="3600" dirty="0"/>
              <a:t> </a:t>
            </a:r>
            <a:r>
              <a:rPr lang="es-ES" sz="3600" dirty="0" err="1"/>
              <a:t>which</a:t>
            </a:r>
            <a:r>
              <a:rPr lang="es-ES" sz="3600" dirty="0"/>
              <a:t> </a:t>
            </a:r>
            <a:r>
              <a:rPr lang="es-ES" sz="3600" dirty="0" err="1"/>
              <a:t>threaten</a:t>
            </a:r>
            <a:r>
              <a:rPr lang="es-ES" sz="3600" dirty="0"/>
              <a:t> </a:t>
            </a:r>
            <a:r>
              <a:rPr lang="es-ES" sz="3600" dirty="0" err="1"/>
              <a:t>it</a:t>
            </a:r>
            <a:r>
              <a:rPr lang="es-ES" sz="3600" dirty="0"/>
              <a:t>."</a:t>
            </a:r>
          </a:p>
          <a:p>
            <a:endParaRPr lang="es-ES" sz="3600" dirty="0"/>
          </a:p>
          <a:p>
            <a:r>
              <a:rPr lang="es-ES" sz="3600" dirty="0"/>
              <a:t>"</a:t>
            </a:r>
            <a:r>
              <a:rPr lang="es-ES" sz="3600" dirty="0" err="1"/>
              <a:t>Europe</a:t>
            </a:r>
            <a:r>
              <a:rPr lang="es-ES" sz="3600" dirty="0"/>
              <a:t> </a:t>
            </a:r>
            <a:r>
              <a:rPr lang="es-ES" sz="3600" dirty="0" err="1"/>
              <a:t>will</a:t>
            </a:r>
            <a:r>
              <a:rPr lang="es-ES" sz="3600" dirty="0"/>
              <a:t> </a:t>
            </a:r>
            <a:r>
              <a:rPr lang="es-ES" sz="3600" dirty="0" err="1"/>
              <a:t>not</a:t>
            </a:r>
            <a:r>
              <a:rPr lang="es-ES" sz="3600" dirty="0"/>
              <a:t> be </a:t>
            </a:r>
            <a:r>
              <a:rPr lang="es-ES" sz="3600" dirty="0" err="1"/>
              <a:t>made</a:t>
            </a:r>
            <a:r>
              <a:rPr lang="es-ES" sz="3600" dirty="0"/>
              <a:t> </a:t>
            </a:r>
            <a:r>
              <a:rPr lang="es-ES" sz="3600" dirty="0" err="1"/>
              <a:t>all</a:t>
            </a:r>
            <a:r>
              <a:rPr lang="es-ES" sz="3600" dirty="0"/>
              <a:t> at once, </a:t>
            </a:r>
            <a:r>
              <a:rPr lang="es-ES" sz="3600" dirty="0" err="1"/>
              <a:t>or</a:t>
            </a:r>
            <a:r>
              <a:rPr lang="es-ES" sz="3600" dirty="0"/>
              <a:t> </a:t>
            </a:r>
            <a:r>
              <a:rPr lang="es-ES" sz="3600" dirty="0" err="1"/>
              <a:t>according</a:t>
            </a:r>
            <a:r>
              <a:rPr lang="es-ES" sz="3600" dirty="0"/>
              <a:t> </a:t>
            </a:r>
            <a:r>
              <a:rPr lang="es-ES" sz="3600" dirty="0" err="1"/>
              <a:t>to</a:t>
            </a:r>
            <a:r>
              <a:rPr lang="es-ES" sz="3600" dirty="0"/>
              <a:t> a single plan. </a:t>
            </a:r>
            <a:r>
              <a:rPr lang="es-ES" sz="3600" dirty="0" err="1"/>
              <a:t>It</a:t>
            </a:r>
            <a:r>
              <a:rPr lang="es-ES" sz="3600" dirty="0"/>
              <a:t> </a:t>
            </a:r>
            <a:r>
              <a:rPr lang="es-ES" sz="3600" dirty="0" err="1"/>
              <a:t>will</a:t>
            </a:r>
            <a:r>
              <a:rPr lang="es-ES" sz="3600" dirty="0"/>
              <a:t> be </a:t>
            </a:r>
            <a:r>
              <a:rPr lang="es-ES" sz="3600" dirty="0" err="1"/>
              <a:t>built</a:t>
            </a:r>
            <a:r>
              <a:rPr lang="es-ES" sz="3600" dirty="0"/>
              <a:t> </a:t>
            </a:r>
            <a:r>
              <a:rPr lang="es-ES" sz="3600" dirty="0" err="1"/>
              <a:t>through</a:t>
            </a:r>
            <a:r>
              <a:rPr lang="es-ES" sz="3600" dirty="0"/>
              <a:t> concrete </a:t>
            </a:r>
            <a:r>
              <a:rPr lang="es-ES" sz="3600" dirty="0" err="1"/>
              <a:t>achievements</a:t>
            </a:r>
            <a:r>
              <a:rPr lang="es-ES" sz="3600" dirty="0"/>
              <a:t> </a:t>
            </a:r>
            <a:r>
              <a:rPr lang="es-ES" sz="3600" dirty="0" err="1"/>
              <a:t>which</a:t>
            </a:r>
            <a:r>
              <a:rPr lang="es-ES" sz="3600" dirty="0"/>
              <a:t> </a:t>
            </a:r>
            <a:r>
              <a:rPr lang="es-ES" sz="3600" dirty="0" err="1"/>
              <a:t>first</a:t>
            </a:r>
            <a:r>
              <a:rPr lang="es-ES" sz="3600" dirty="0"/>
              <a:t> </a:t>
            </a:r>
            <a:r>
              <a:rPr lang="es-ES" sz="3600" dirty="0" err="1"/>
              <a:t>create</a:t>
            </a:r>
            <a:r>
              <a:rPr lang="es-ES" sz="3600" dirty="0"/>
              <a:t> a de facto </a:t>
            </a:r>
            <a:r>
              <a:rPr lang="es-ES" sz="3600" dirty="0" err="1"/>
              <a:t>solidarity</a:t>
            </a:r>
            <a:r>
              <a:rPr lang="es-ES" sz="3600" dirty="0"/>
              <a:t>.”</a:t>
            </a:r>
          </a:p>
          <a:p>
            <a:endParaRPr lang="es-ES" sz="3600" dirty="0"/>
          </a:p>
          <a:p>
            <a:r>
              <a:rPr lang="es-ES" sz="3600" dirty="0"/>
              <a:t>Robert Schuman, 1950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598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7730A6-9027-94A0-A21E-52F011C44985}"/>
              </a:ext>
            </a:extLst>
          </p:cNvPr>
          <p:cNvSpPr txBox="1"/>
          <p:nvPr/>
        </p:nvSpPr>
        <p:spPr>
          <a:xfrm>
            <a:off x="1099335" y="513709"/>
            <a:ext cx="962688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memory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our</a:t>
            </a:r>
            <a:r>
              <a:rPr lang="es-ES" sz="3200" dirty="0"/>
              <a:t> </a:t>
            </a:r>
            <a:r>
              <a:rPr lang="es-ES" sz="3200" dirty="0" err="1"/>
              <a:t>past</a:t>
            </a:r>
            <a:r>
              <a:rPr lang="es-ES" sz="3200" dirty="0"/>
              <a:t> has </a:t>
            </a:r>
            <a:r>
              <a:rPr lang="es-ES" sz="3200" dirty="0" err="1"/>
              <a:t>always</a:t>
            </a:r>
            <a:r>
              <a:rPr lang="es-ES" sz="3200" dirty="0"/>
              <a:t> </a:t>
            </a:r>
            <a:r>
              <a:rPr lang="es-ES" sz="3200" dirty="0" err="1"/>
              <a:t>framed</a:t>
            </a:r>
            <a:r>
              <a:rPr lang="es-ES" sz="3200" dirty="0"/>
              <a:t> </a:t>
            </a:r>
            <a:r>
              <a:rPr lang="es-ES" sz="3200" dirty="0" err="1"/>
              <a:t>our</a:t>
            </a:r>
            <a:r>
              <a:rPr lang="es-ES" sz="3200" dirty="0"/>
              <a:t> future. And </a:t>
            </a:r>
            <a:r>
              <a:rPr lang="es-ES" sz="3200" dirty="0" err="1"/>
              <a:t>that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all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more </a:t>
            </a:r>
            <a:r>
              <a:rPr lang="es-ES" sz="3200" dirty="0" err="1"/>
              <a:t>important</a:t>
            </a:r>
            <a:r>
              <a:rPr lang="es-ES" sz="3200" dirty="0"/>
              <a:t> at a time </a:t>
            </a:r>
            <a:r>
              <a:rPr lang="es-ES" sz="3200" dirty="0" err="1"/>
              <a:t>when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unthinkable</a:t>
            </a:r>
            <a:r>
              <a:rPr lang="es-ES" sz="3200" dirty="0"/>
              <a:t> has </a:t>
            </a:r>
            <a:r>
              <a:rPr lang="es-ES" sz="3200" dirty="0" err="1"/>
              <a:t>returned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our</a:t>
            </a:r>
            <a:r>
              <a:rPr lang="es-ES" sz="3200" dirty="0"/>
              <a:t> </a:t>
            </a:r>
            <a:r>
              <a:rPr lang="es-ES" sz="3200" dirty="0" err="1"/>
              <a:t>continent</a:t>
            </a:r>
            <a:r>
              <a:rPr lang="es-ES" sz="3200" dirty="0"/>
              <a:t>. </a:t>
            </a:r>
            <a:r>
              <a:rPr lang="es-ES" sz="3200" dirty="0" err="1"/>
              <a:t>Russia's</a:t>
            </a:r>
            <a:r>
              <a:rPr lang="es-ES" sz="3200" dirty="0"/>
              <a:t> </a:t>
            </a:r>
            <a:r>
              <a:rPr lang="es-ES" sz="3200" dirty="0" err="1"/>
              <a:t>flagrant</a:t>
            </a:r>
            <a:r>
              <a:rPr lang="es-ES" sz="3200" dirty="0"/>
              <a:t> </a:t>
            </a:r>
            <a:r>
              <a:rPr lang="es-ES" sz="3200" dirty="0" err="1"/>
              <a:t>attempts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redraw</a:t>
            </a:r>
            <a:r>
              <a:rPr lang="es-ES" sz="3200" dirty="0"/>
              <a:t> </a:t>
            </a:r>
            <a:r>
              <a:rPr lang="es-ES" sz="3200" dirty="0" err="1"/>
              <a:t>maps</a:t>
            </a:r>
            <a:r>
              <a:rPr lang="es-ES" sz="3200" dirty="0"/>
              <a:t> and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rewrite</a:t>
            </a:r>
            <a:r>
              <a:rPr lang="es-ES" sz="3200" dirty="0"/>
              <a:t> </a:t>
            </a:r>
            <a:r>
              <a:rPr lang="es-ES" sz="3200" dirty="0" err="1"/>
              <a:t>even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most</a:t>
            </a:r>
            <a:r>
              <a:rPr lang="es-ES" sz="3200" dirty="0"/>
              <a:t> </a:t>
            </a:r>
            <a:r>
              <a:rPr lang="es-ES" sz="3200" dirty="0" err="1"/>
              <a:t>tragic</a:t>
            </a:r>
            <a:r>
              <a:rPr lang="es-ES" sz="3200" dirty="0"/>
              <a:t> </a:t>
            </a:r>
            <a:r>
              <a:rPr lang="es-ES" sz="3200" dirty="0" err="1"/>
              <a:t>parts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our</a:t>
            </a:r>
            <a:r>
              <a:rPr lang="es-ES" sz="3200" dirty="0"/>
              <a:t> </a:t>
            </a:r>
            <a:r>
              <a:rPr lang="es-ES" sz="3200" dirty="0" err="1"/>
              <a:t>history</a:t>
            </a:r>
            <a:r>
              <a:rPr lang="es-ES" sz="3200" dirty="0"/>
              <a:t> </a:t>
            </a:r>
            <a:r>
              <a:rPr lang="es-ES" sz="3200" dirty="0" err="1"/>
              <a:t>have</a:t>
            </a:r>
            <a:r>
              <a:rPr lang="es-ES" sz="3200" dirty="0"/>
              <a:t> </a:t>
            </a:r>
            <a:r>
              <a:rPr lang="es-ES" sz="3200" dirty="0" err="1"/>
              <a:t>reminded</a:t>
            </a:r>
            <a:r>
              <a:rPr lang="es-ES" sz="3200" dirty="0"/>
              <a:t> </a:t>
            </a:r>
            <a:r>
              <a:rPr lang="es-ES" sz="3200" dirty="0" err="1"/>
              <a:t>us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dangers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losing</a:t>
            </a:r>
            <a:r>
              <a:rPr lang="es-ES" sz="3200" dirty="0"/>
              <a:t> </a:t>
            </a:r>
            <a:r>
              <a:rPr lang="es-ES" sz="3200" dirty="0" err="1"/>
              <a:t>our</a:t>
            </a:r>
            <a:r>
              <a:rPr lang="es-ES" sz="3200" dirty="0"/>
              <a:t> </a:t>
            </a:r>
            <a:r>
              <a:rPr lang="es-ES" sz="3200" dirty="0" err="1"/>
              <a:t>grip</a:t>
            </a:r>
            <a:r>
              <a:rPr lang="es-ES" sz="3200" dirty="0"/>
              <a:t> </a:t>
            </a:r>
            <a:r>
              <a:rPr lang="es-ES" sz="3200" dirty="0" err="1"/>
              <a:t>on</a:t>
            </a:r>
            <a:r>
              <a:rPr lang="es-ES" sz="3200" dirty="0"/>
              <a:t> </a:t>
            </a:r>
            <a:r>
              <a:rPr lang="es-ES" sz="3200" dirty="0" err="1"/>
              <a:t>both</a:t>
            </a:r>
            <a:r>
              <a:rPr lang="es-ES" sz="3200" dirty="0"/>
              <a:t> </a:t>
            </a:r>
            <a:r>
              <a:rPr lang="es-ES" sz="3200" dirty="0" err="1"/>
              <a:t>our</a:t>
            </a:r>
            <a:r>
              <a:rPr lang="es-ES" sz="3200" dirty="0"/>
              <a:t> </a:t>
            </a:r>
            <a:r>
              <a:rPr lang="es-ES" sz="3200" dirty="0" err="1"/>
              <a:t>past</a:t>
            </a:r>
            <a:r>
              <a:rPr lang="es-ES" sz="3200" dirty="0"/>
              <a:t> and </a:t>
            </a:r>
            <a:r>
              <a:rPr lang="es-ES" sz="3200" dirty="0" err="1"/>
              <a:t>our</a:t>
            </a:r>
            <a:r>
              <a:rPr lang="es-ES" sz="3200" dirty="0"/>
              <a:t> future. </a:t>
            </a:r>
            <a:r>
              <a:rPr lang="es-ES" sz="3200" dirty="0" err="1"/>
              <a:t>Of</a:t>
            </a:r>
            <a:r>
              <a:rPr lang="es-ES" sz="3200" dirty="0"/>
              <a:t> living in a </a:t>
            </a:r>
            <a:r>
              <a:rPr lang="es-ES" sz="3200" dirty="0" err="1"/>
              <a:t>perpetual</a:t>
            </a:r>
            <a:r>
              <a:rPr lang="es-ES" sz="3200" dirty="0"/>
              <a:t> </a:t>
            </a:r>
            <a:r>
              <a:rPr lang="es-ES" sz="3200" dirty="0" err="1"/>
              <a:t>present</a:t>
            </a:r>
            <a:r>
              <a:rPr lang="es-ES" sz="3200" dirty="0"/>
              <a:t> and </a:t>
            </a:r>
            <a:r>
              <a:rPr lang="es-ES" sz="3200" dirty="0" err="1"/>
              <a:t>thinking</a:t>
            </a:r>
            <a:r>
              <a:rPr lang="es-ES" sz="3200" dirty="0"/>
              <a:t> </a:t>
            </a:r>
            <a:r>
              <a:rPr lang="es-ES" sz="3200" dirty="0" err="1"/>
              <a:t>that</a:t>
            </a:r>
            <a:r>
              <a:rPr lang="es-ES" sz="3200" dirty="0"/>
              <a:t> </a:t>
            </a:r>
            <a:r>
              <a:rPr lang="es-ES" sz="3200" dirty="0" err="1"/>
              <a:t>things</a:t>
            </a:r>
            <a:r>
              <a:rPr lang="es-ES" sz="3200" dirty="0"/>
              <a:t> can </a:t>
            </a:r>
            <a:r>
              <a:rPr lang="es-ES" sz="3200" dirty="0" err="1"/>
              <a:t>never</a:t>
            </a:r>
            <a:r>
              <a:rPr lang="es-ES" sz="3200" dirty="0"/>
              <a:t> be </a:t>
            </a:r>
            <a:r>
              <a:rPr lang="es-ES" sz="3200" dirty="0" err="1"/>
              <a:t>different</a:t>
            </a:r>
            <a:r>
              <a:rPr lang="es-ES" sz="3200" dirty="0"/>
              <a:t>. </a:t>
            </a:r>
            <a:r>
              <a:rPr lang="es-ES" sz="3200" dirty="0" err="1"/>
              <a:t>That</a:t>
            </a:r>
            <a:r>
              <a:rPr lang="es-ES" sz="3200" dirty="0"/>
              <a:t> </a:t>
            </a:r>
            <a:r>
              <a:rPr lang="es-ES" sz="3200" dirty="0" err="1"/>
              <a:t>there</a:t>
            </a:r>
            <a:r>
              <a:rPr lang="es-ES" sz="3200" dirty="0"/>
              <a:t> </a:t>
            </a:r>
            <a:r>
              <a:rPr lang="es-ES" sz="3200" dirty="0" err="1"/>
              <a:t>cannot</a:t>
            </a:r>
            <a:r>
              <a:rPr lang="es-ES" sz="3200" dirty="0"/>
              <a:t> be </a:t>
            </a:r>
            <a:r>
              <a:rPr lang="es-ES" sz="3200" dirty="0" err="1"/>
              <a:t>better</a:t>
            </a:r>
            <a:r>
              <a:rPr lang="es-ES" sz="3200" dirty="0"/>
              <a:t> </a:t>
            </a:r>
            <a:r>
              <a:rPr lang="es-ES" sz="3200" dirty="0" err="1"/>
              <a:t>ways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doing</a:t>
            </a:r>
            <a:r>
              <a:rPr lang="es-ES" sz="3200" dirty="0"/>
              <a:t> </a:t>
            </a:r>
            <a:r>
              <a:rPr lang="es-ES" sz="3200" dirty="0" err="1"/>
              <a:t>things</a:t>
            </a:r>
            <a:r>
              <a:rPr lang="es-ES" sz="3200" dirty="0"/>
              <a:t>. And </a:t>
            </a:r>
            <a:r>
              <a:rPr lang="es-ES" sz="3200" dirty="0" err="1"/>
              <a:t>even</a:t>
            </a:r>
            <a:r>
              <a:rPr lang="es-ES" sz="3200" dirty="0"/>
              <a:t> </a:t>
            </a:r>
            <a:r>
              <a:rPr lang="es-ES" sz="3200" dirty="0" err="1"/>
              <a:t>worse</a:t>
            </a:r>
            <a:r>
              <a:rPr lang="es-ES" sz="3200" dirty="0"/>
              <a:t>: </a:t>
            </a:r>
            <a:r>
              <a:rPr lang="es-ES" sz="3200" dirty="0" err="1"/>
              <a:t>That</a:t>
            </a:r>
            <a:r>
              <a:rPr lang="es-ES" sz="3200" dirty="0"/>
              <a:t> </a:t>
            </a:r>
            <a:r>
              <a:rPr lang="es-ES" sz="3200" dirty="0" err="1"/>
              <a:t>things</a:t>
            </a:r>
            <a:r>
              <a:rPr lang="es-ES" sz="3200" dirty="0"/>
              <a:t> </a:t>
            </a:r>
            <a:r>
              <a:rPr lang="es-ES" sz="3200" dirty="0" err="1"/>
              <a:t>will</a:t>
            </a:r>
            <a:r>
              <a:rPr lang="es-ES" sz="3200" dirty="0"/>
              <a:t> </a:t>
            </a:r>
            <a:r>
              <a:rPr lang="es-ES" sz="3200" dirty="0" err="1"/>
              <a:t>always</a:t>
            </a:r>
            <a:r>
              <a:rPr lang="es-ES" sz="3200" dirty="0"/>
              <a:t> </a:t>
            </a:r>
            <a:r>
              <a:rPr lang="es-ES" sz="3200" dirty="0" err="1"/>
              <a:t>stay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same</a:t>
            </a:r>
            <a:r>
              <a:rPr lang="es-ES" sz="3200" dirty="0"/>
              <a:t> </a:t>
            </a:r>
            <a:r>
              <a:rPr lang="es-ES" sz="3200" dirty="0" err="1"/>
              <a:t>if</a:t>
            </a:r>
            <a:r>
              <a:rPr lang="es-ES" sz="3200" dirty="0"/>
              <a:t> </a:t>
            </a:r>
            <a:r>
              <a:rPr lang="es-ES" sz="3200" dirty="0" err="1"/>
              <a:t>only</a:t>
            </a:r>
            <a:r>
              <a:rPr lang="es-ES" sz="3200" dirty="0"/>
              <a:t> </a:t>
            </a:r>
            <a:r>
              <a:rPr lang="es-ES" sz="3200" dirty="0" err="1"/>
              <a:t>we</a:t>
            </a:r>
            <a:r>
              <a:rPr lang="es-ES" sz="3200" dirty="0"/>
              <a:t> do </a:t>
            </a:r>
            <a:r>
              <a:rPr lang="es-ES" sz="3200" dirty="0" err="1"/>
              <a:t>not</a:t>
            </a:r>
            <a:r>
              <a:rPr lang="es-ES" sz="3200" dirty="0"/>
              <a:t> </a:t>
            </a:r>
            <a:r>
              <a:rPr lang="es-ES" sz="3200" dirty="0" err="1"/>
              <a:t>change</a:t>
            </a:r>
            <a:r>
              <a:rPr lang="es-ES" sz="3200" dirty="0"/>
              <a:t>. </a:t>
            </a:r>
            <a:r>
              <a:rPr lang="es-ES" sz="3200" dirty="0" err="1"/>
              <a:t>That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so </a:t>
            </a:r>
            <a:r>
              <a:rPr lang="es-ES" sz="3200" dirty="0" err="1"/>
              <a:t>wrong</a:t>
            </a:r>
            <a:r>
              <a:rPr lang="es-ES" sz="3200" dirty="0"/>
              <a:t>! Standing </a:t>
            </a:r>
            <a:r>
              <a:rPr lang="es-ES" sz="3200" dirty="0" err="1"/>
              <a:t>still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falling</a:t>
            </a:r>
            <a:r>
              <a:rPr lang="es-ES" sz="3200" dirty="0"/>
              <a:t> back.</a:t>
            </a:r>
          </a:p>
          <a:p>
            <a:r>
              <a:rPr lang="es-ES" sz="3200" i="1" dirty="0" err="1"/>
              <a:t>Ursula</a:t>
            </a:r>
            <a:r>
              <a:rPr lang="es-ES" sz="3200" i="1" dirty="0"/>
              <a:t> </a:t>
            </a:r>
            <a:r>
              <a:rPr lang="es-ES" sz="3200" i="1" dirty="0" err="1"/>
              <a:t>Von</a:t>
            </a:r>
            <a:r>
              <a:rPr lang="es-ES" sz="3200" i="1" dirty="0"/>
              <a:t> </a:t>
            </a:r>
            <a:r>
              <a:rPr lang="es-ES" sz="3200" i="1" dirty="0" err="1"/>
              <a:t>der</a:t>
            </a:r>
            <a:r>
              <a:rPr lang="es-ES" sz="3200" i="1" dirty="0"/>
              <a:t> </a:t>
            </a:r>
            <a:r>
              <a:rPr lang="es-ES" sz="3200" i="1" dirty="0" err="1"/>
              <a:t>Leyen</a:t>
            </a:r>
            <a:r>
              <a:rPr lang="es-ES" sz="3200" i="1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53600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70A4E8-ADC5-CABA-0B5C-E4FC6EFE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21" y="-3937"/>
            <a:ext cx="9764089" cy="138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2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5B8498-AFE7-2D46-CBA2-5BDF242E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99" y="-7278547"/>
            <a:ext cx="9989602" cy="141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70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192</Words>
  <Application>Microsoft Macintosh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On the future of europe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future of europe</dc:title>
  <dc:creator>Rafael Vélez</dc:creator>
  <cp:lastModifiedBy>Rafael Vélez</cp:lastModifiedBy>
  <cp:revision>1</cp:revision>
  <dcterms:created xsi:type="dcterms:W3CDTF">2022-09-07T22:59:22Z</dcterms:created>
  <dcterms:modified xsi:type="dcterms:W3CDTF">2022-09-07T23:35:27Z</dcterms:modified>
</cp:coreProperties>
</file>